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4" autoAdjust="0"/>
  </p:normalViewPr>
  <p:slideViewPr>
    <p:cSldViewPr>
      <p:cViewPr>
        <p:scale>
          <a:sx n="70" d="100"/>
          <a:sy n="70" d="100"/>
        </p:scale>
        <p:origin x="-2736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129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83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97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02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69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90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41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789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908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64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34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15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975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692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973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76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272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716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18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195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26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666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17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46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6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74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2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13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8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42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38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800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Экран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Оператор</dc:creator>
  <cp:lastModifiedBy>Оператор</cp:lastModifiedBy>
  <cp:revision>3</cp:revision>
  <dcterms:created xsi:type="dcterms:W3CDTF">2020-07-04T05:02:16Z</dcterms:created>
  <dcterms:modified xsi:type="dcterms:W3CDTF">2020-07-04T05:28:08Z</dcterms:modified>
</cp:coreProperties>
</file>